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red shirt&#10;&#10;AI-generated content may be incorrect.">
            <a:extLst>
              <a:ext uri="{FF2B5EF4-FFF2-40B4-BE49-F238E27FC236}">
                <a16:creationId xmlns:a16="http://schemas.microsoft.com/office/drawing/2014/main" id="{08CF46A9-8623-CDF2-E86E-6A2ACA2FF0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062" b="9062"/>
          <a:stretch>
            <a:fillRect/>
          </a:stretch>
        </p:blipFill>
        <p:spPr/>
      </p:pic>
      <p:pic>
        <p:nvPicPr>
          <p:cNvPr id="37" name="Picture Placeholder 36" descr="A sculpture of flowers and butterflies&#10;&#10;AI-generated content may be incorrect.">
            <a:extLst>
              <a:ext uri="{FF2B5EF4-FFF2-40B4-BE49-F238E27FC236}">
                <a16:creationId xmlns:a16="http://schemas.microsoft.com/office/drawing/2014/main" id="{D746CE61-C783-DDE0-C907-9485348FB6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8076" b="28076"/>
          <a:stretch>
            <a:fillRect/>
          </a:stretch>
        </p:blipFill>
        <p:spPr/>
      </p:pic>
      <p:pic>
        <p:nvPicPr>
          <p:cNvPr id="42" name="Picture Placeholder 41" descr="A person holding a baby&#10;&#10;AI-generated content may be incorrect.">
            <a:extLst>
              <a:ext uri="{FF2B5EF4-FFF2-40B4-BE49-F238E27FC236}">
                <a16:creationId xmlns:a16="http://schemas.microsoft.com/office/drawing/2014/main" id="{8B53104A-4E66-6C30-DE85-A09F04BDC1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2915" r="22915"/>
          <a:stretch>
            <a:fillRect/>
          </a:stretch>
        </p:blipFill>
        <p:spPr>
          <a:xfrm rot="5400000">
            <a:off x="9278938" y="4275138"/>
            <a:ext cx="2232025" cy="231775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Country FC - Nigeria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9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Diageo, Vedanta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The Opportunities and growth of the company has always fascinated me along with the role that I get do here, never before.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wife – Radhika, My Twins – Hitansh, Hitishaa and my family in India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Fun time with Family, Movie, Lego 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Chinese, Rajma Chawal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Lost Stars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Hitesh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Agarwal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Bugsy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07061" cy="15696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Movie Buff – Saw 7 movies on a fine Sunday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Can take perfect normal calls even when fully asleep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Applied to Netflix </a:t>
            </a: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many years back for a job rating new/old content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10024</TotalTime>
  <Words>174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2025-07-08T06:53:19Z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